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0" r:id="rId2"/>
    <p:sldId id="271" r:id="rId3"/>
    <p:sldId id="295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17B71-C328-43C9-98E7-5AA00306474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681FC-1D54-416D-B489-14F4C17E8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44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5:notes"/>
          <p:cNvSpPr txBox="1">
            <a:spLocks noGrp="1"/>
          </p:cNvSpPr>
          <p:nvPr>
            <p:ph type="body" idx="1"/>
          </p:nvPr>
        </p:nvSpPr>
        <p:spPr>
          <a:xfrm>
            <a:off x="685800" y="4446389"/>
            <a:ext cx="5486400" cy="36379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154113"/>
            <a:ext cx="5543550" cy="3119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:notes"/>
          <p:cNvSpPr txBox="1">
            <a:spLocks noGrp="1"/>
          </p:cNvSpPr>
          <p:nvPr>
            <p:ph type="body" idx="1"/>
          </p:nvPr>
        </p:nvSpPr>
        <p:spPr>
          <a:xfrm>
            <a:off x="685800" y="4446389"/>
            <a:ext cx="5486400" cy="363795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154113"/>
            <a:ext cx="5543550" cy="3119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f8d90772c8_0_0:notes"/>
          <p:cNvSpPr txBox="1">
            <a:spLocks noGrp="1"/>
          </p:cNvSpPr>
          <p:nvPr>
            <p:ph type="body" idx="1"/>
          </p:nvPr>
        </p:nvSpPr>
        <p:spPr>
          <a:xfrm>
            <a:off x="685800" y="4446389"/>
            <a:ext cx="5486400" cy="3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g2f8d90772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154113"/>
            <a:ext cx="5543550" cy="31194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FACD0-B2B4-8E12-C38A-C464488F4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8B210-47E9-33F6-91CF-CDA0A1818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A76A2-7404-7DD2-F8F8-500764E8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65B12-499E-28D7-FFB2-8F240FC8C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8CFA0-CEC8-9D9C-AFB7-F6CC33542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76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80D93-D582-FDB8-8EFB-90B68FC83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EC61C-0FED-7589-EAC5-7D4A18A64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70C8B-F2BE-1CE1-66B2-3291CC7FB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47268-93E6-7003-7C74-49CAE18C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F22F0-8BF1-F858-3151-A42FEDC4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F266C-8969-BFE9-3ECC-4A5E5FC2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B50A1-8CF9-238C-120D-E7212F77F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75566-6DC7-643E-E298-94509DC2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EA8DB-1CD1-1833-975E-858665696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D551-56C0-2ADE-CE07-B657268A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5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571B-EF06-A52B-D86A-EBD802B9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D9BA5-E918-39BA-DC8E-6070C2226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B17D3-1B1E-DF3F-36DC-50E3F18F0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60186-AE5E-73EA-45FB-2A35BD4F7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45F78-A844-8955-6187-0D774D96E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DC5D4-00B6-D080-2D51-4D2E0696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02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0B143-5992-7BB3-26FC-039135D4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3E26C-446D-1033-B735-C38731E1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1A2BA2-213B-3C53-50FB-40CA371724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10E04-58CC-C861-5E28-28F8E52BF8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AC60AF-F913-772E-A45E-DB93E3AFC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99A27A-8489-6859-7B99-F0327ED5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B1A762-F172-66B8-39E9-E2BB01BE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6F67F8-C5D1-272C-492F-0BDFDAC91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6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B05B-19AD-744F-3809-3DF32C27A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2B52A-1824-6FCF-0013-BE4B810E3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DC5C5-D47C-418C-39D5-3D90004DD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D059C9-D27E-6E41-FF6E-89C71C9FC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58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50BB9-82AB-2F63-39BE-3B6A0454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AC3BD6-43F3-8146-D96F-44FA979F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A43FB-B38C-2F05-2474-FFEADBD08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0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06290-67BC-A237-DD35-03CE07AB1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37C02-1DC8-6DE2-5470-A5D740ED7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9AA2E-1696-0862-E966-D63FF63FB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67951-10FF-112F-7656-E7E712A14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675CD-3A88-8FEB-CA4B-9E4C3EC94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8A1BA4-0E95-5E9A-29C8-44D92940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1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A5225-FBB4-A0B3-80D8-9C840B5A4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D1F280-9DC8-BC32-0774-48F3CB3A496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19AF7-0CEB-572E-931E-DC312F0B6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180EF-276B-CF48-E246-9CE3C47F3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8098D-C7F1-2800-8893-D2233D246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5EFF0-6CE4-EB31-99FD-D4A47C74E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4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EF97-B36D-78F2-699B-BAD539D8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07605A-E7FD-3BC3-30E9-E78C27155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0A2DF-3BDC-8FAA-3E39-66912885B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6DCFB-0B8E-41D6-CEF2-FBCD5F96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AFAE6-603C-9C82-5C9C-6136C68C7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2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E865F-F4DD-D0E4-F847-A1F61495D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F3C797-F1B2-B254-A17C-279587E40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F694B-F446-A3A3-89B7-3110A68C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5ED1C-498F-994C-3497-B658CD55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950E9-D66C-6E2B-76C4-B6308688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92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7854FB-7BAB-B345-3D1D-65080CB2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355A6-0C35-93FB-B90B-EF936EC6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972A23-0ED7-0CC4-ED13-6B01D18CD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D96A8C-B4D4-4CA6-8D31-C383A697489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C4897-102A-F4FE-7CBF-4A3C824F2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2BC60-2444-9B6E-3CD8-B190711CE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84D975-6CB7-4AE8-AD9E-1FB4C86E50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9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2346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3600" dirty="0"/>
              <a:t>2027 SCHEDULE FOR ALL RACE DAYS</a:t>
            </a:r>
            <a:endParaRPr sz="3600" dirty="0"/>
          </a:p>
        </p:txBody>
      </p:sp>
      <p:sp>
        <p:nvSpPr>
          <p:cNvPr id="204" name="Google Shape;204;p15"/>
          <p:cNvSpPr txBox="1">
            <a:spLocks noGrp="1"/>
          </p:cNvSpPr>
          <p:nvPr>
            <p:ph type="body" idx="1"/>
          </p:nvPr>
        </p:nvSpPr>
        <p:spPr>
          <a:xfrm>
            <a:off x="2346960" y="1100628"/>
            <a:ext cx="7520940" cy="36999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62500" lnSpcReduction="20000"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 dirty="0"/>
              <a:t>12/28/26 at 5 PM  Last Day to register to be eligible for the 1</a:t>
            </a:r>
            <a:r>
              <a:rPr lang="en-US" sz="2000" baseline="30000" dirty="0"/>
              <a:t>st</a:t>
            </a:r>
            <a:r>
              <a:rPr lang="en-US" sz="2000" dirty="0"/>
              <a:t> race</a:t>
            </a:r>
            <a:endParaRPr dirty="0"/>
          </a:p>
          <a:p>
            <a:pPr marL="630936" lvl="3" indent="-164591">
              <a:spcBef>
                <a:spcPts val="300"/>
              </a:spcBef>
              <a:buSzPct val="100000"/>
              <a:buFont typeface="Arial"/>
              <a:buChar char="•"/>
            </a:pPr>
            <a:r>
              <a:rPr lang="en-US" sz="2000" dirty="0"/>
              <a:t>Registration for the 2026 Season will close on 2/3/27</a:t>
            </a:r>
          </a:p>
          <a:p>
            <a:pPr marL="173736" lvl="2" indent="-164591">
              <a:buSzPct val="100000"/>
              <a:buFont typeface="Arial"/>
              <a:buChar char="•"/>
            </a:pPr>
            <a:r>
              <a:rPr lang="en-US" dirty="0"/>
              <a:t>     Saturday, January 9th ,2027          Family Race Day  All racecourses open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January 16</a:t>
            </a:r>
            <a:r>
              <a:rPr lang="en-US" b="0" baseline="30000" dirty="0"/>
              <a:t>th</a:t>
            </a:r>
            <a:r>
              <a:rPr lang="en-US" b="0" dirty="0"/>
              <a:t>, 2027           Race #1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January 23rd, 2027         Race #2 </a:t>
            </a:r>
            <a:r>
              <a:rPr lang="en-US" i="1" dirty="0"/>
              <a:t>Snow Dance Party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January 30</a:t>
            </a:r>
            <a:r>
              <a:rPr lang="en-US" b="0" baseline="30000" dirty="0"/>
              <a:t>th</a:t>
            </a:r>
            <a:r>
              <a:rPr lang="en-US" b="0" dirty="0"/>
              <a:t>, 2027          Race #3                                                                                 </a:t>
            </a:r>
            <a:endParaRPr i="1"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February 6th, 2027         Race #4</a:t>
            </a:r>
            <a:endParaRPr i="1"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February 13th, 2027       Race #5</a:t>
            </a:r>
            <a:r>
              <a:rPr lang="en-US" i="1" dirty="0"/>
              <a:t> St. Luke's Helmet Contest </a:t>
            </a:r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b="0" dirty="0"/>
              <a:t>Saturday, February 20th, 2027,     Race #6                                                                               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b="0" u="sng" dirty="0"/>
              <a:t>Thursday, February 25th, 2027, 	High School Dotty Clark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b="0" u="sng" dirty="0"/>
              <a:t>Friday, February 26th, 2027,                    Middle School Dotty Clark</a:t>
            </a:r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b="0" u="sng" dirty="0"/>
              <a:t>Saturday, February 27</a:t>
            </a:r>
            <a:r>
              <a:rPr lang="en-US" b="0" u="sng" baseline="30000" dirty="0"/>
              <a:t>th</a:t>
            </a:r>
            <a:r>
              <a:rPr lang="en-US" b="0" u="sng" dirty="0"/>
              <a:t> 2027 Intermountain High School Race (Ski Only)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 txBox="1">
            <a:spLocks noGrp="1"/>
          </p:cNvSpPr>
          <p:nvPr>
            <p:ph type="title"/>
          </p:nvPr>
        </p:nvSpPr>
        <p:spPr>
          <a:xfrm>
            <a:off x="2346960" y="205410"/>
            <a:ext cx="7520940" cy="543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400"/>
            </a:pP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Saturday Race Schedule</a:t>
            </a: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2027 SCHEDULE OF EVENTS</a:t>
            </a:r>
            <a:endParaRPr dirty="0"/>
          </a:p>
        </p:txBody>
      </p:sp>
      <p:sp>
        <p:nvSpPr>
          <p:cNvPr id="210" name="Google Shape;210;p16"/>
          <p:cNvSpPr txBox="1">
            <a:spLocks noGrp="1"/>
          </p:cNvSpPr>
          <p:nvPr>
            <p:ph type="body" idx="1"/>
          </p:nvPr>
        </p:nvSpPr>
        <p:spPr>
          <a:xfrm>
            <a:off x="1752600" y="1100629"/>
            <a:ext cx="8588298" cy="35798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62500" lnSpcReduction="20000"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r>
              <a:rPr lang="en-US" sz="2400" dirty="0"/>
              <a:t>Competition	                                           Time	                                                Location		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None/>
            </a:pPr>
            <a:endParaRPr sz="2400" u="sng" dirty="0"/>
          </a:p>
          <a:p>
            <a:pPr marL="342900" indent="-32004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Nordic			                   10:00	                           Frontier Point Lodge (Nordic Center)      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None/>
            </a:pPr>
            <a:endParaRPr sz="2400" dirty="0"/>
          </a:p>
          <a:p>
            <a:pPr marL="342900" indent="-32004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i="1" dirty="0"/>
              <a:t>Freestyle	                                              </a:t>
            </a:r>
            <a:r>
              <a:rPr lang="en-US" sz="2400" dirty="0"/>
              <a:t>HS -10:30 MS/JH  -11:15        Playground</a:t>
            </a:r>
          </a:p>
          <a:p>
            <a:pPr marL="342900" indent="-32004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Special Olympics races                                     10:00-10:30                               Alpine</a:t>
            </a:r>
          </a:p>
          <a:p>
            <a:pPr marL="342900" indent="-320040">
              <a:spcBef>
                <a:spcPts val="80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 dirty="0"/>
              <a:t>Practice Racecourse for all                            10:30 – 12:00                           </a:t>
            </a:r>
            <a:endParaRPr dirty="0"/>
          </a:p>
          <a:p>
            <a:pPr marL="342900" indent="-320040">
              <a:buSzPct val="100000"/>
              <a:buFont typeface="Arial"/>
              <a:buChar char="•"/>
            </a:pPr>
            <a:r>
              <a:rPr lang="en-US" sz="2400" dirty="0"/>
              <a:t>Snowboard Expert                                              HS:12:30  MS/JH  - 12:45      The Bowl          </a:t>
            </a:r>
          </a:p>
          <a:p>
            <a:pPr marL="365760" indent="-342900">
              <a:spcBef>
                <a:spcPts val="800"/>
              </a:spcBef>
              <a:buClr>
                <a:schemeClr val="dk1"/>
              </a:buClr>
              <a:buSzPct val="100000"/>
            </a:pPr>
            <a:r>
              <a:rPr lang="en-US" sz="2400" dirty="0"/>
              <a:t>High School Slalom Ski &amp; Snowboard                  12:30	                                See Trail Map</a:t>
            </a:r>
            <a:endParaRPr dirty="0"/>
          </a:p>
          <a:p>
            <a:pPr marL="365760" indent="-342900">
              <a:buSzPct val="100000"/>
            </a:pPr>
            <a:r>
              <a:rPr lang="en-US" sz="2400" dirty="0"/>
              <a:t>Middle School Slalom Ski &amp; Snowboard               1:30	                                See Trail Map</a:t>
            </a:r>
          </a:p>
          <a:p>
            <a:pPr marL="365760" indent="-342900">
              <a:buSzPct val="100000"/>
            </a:pPr>
            <a:r>
              <a:rPr lang="en-US" sz="2400" dirty="0"/>
              <a:t>High School Alumni Race     (Tentative)                 2:30                                   Ski on Alpine</a:t>
            </a:r>
          </a:p>
          <a:p>
            <a:pPr marL="22860" indent="0">
              <a:buSzPct val="100000"/>
            </a:pPr>
            <a:r>
              <a:rPr lang="en-US" sz="2400" dirty="0"/>
              <a:t>                                                                                                                                                      Snowboard on Sourdough                                    </a:t>
            </a:r>
            <a:endParaRPr dirty="0"/>
          </a:p>
          <a:p>
            <a:pPr marL="342900" indent="-342900">
              <a:spcBef>
                <a:spcPts val="800"/>
              </a:spcBef>
              <a:buClr>
                <a:schemeClr val="dk1"/>
              </a:buClr>
              <a:buSzPct val="100000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f8d90772c8_0_0"/>
          <p:cNvSpPr txBox="1">
            <a:spLocks noGrp="1"/>
          </p:cNvSpPr>
          <p:nvPr>
            <p:ph type="title"/>
          </p:nvPr>
        </p:nvSpPr>
        <p:spPr>
          <a:xfrm>
            <a:off x="2346960" y="365760"/>
            <a:ext cx="7521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sz="2400" dirty="0"/>
              <a:t> Pre Race Family Practice Day</a:t>
            </a:r>
            <a:endParaRPr dirty="0"/>
          </a:p>
        </p:txBody>
      </p:sp>
      <p:sp>
        <p:nvSpPr>
          <p:cNvPr id="356" name="Google Shape;356;g2f8d90772c8_0_0"/>
          <p:cNvSpPr txBox="1">
            <a:spLocks noGrp="1"/>
          </p:cNvSpPr>
          <p:nvPr>
            <p:ph type="body" idx="1"/>
          </p:nvPr>
        </p:nvSpPr>
        <p:spPr>
          <a:xfrm>
            <a:off x="2022088" y="914400"/>
            <a:ext cx="8058614" cy="5181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40000" lnSpcReduction="20000"/>
          </a:bodyPr>
          <a:lstStyle/>
          <a:p>
            <a:pPr marL="914400" indent="-571500">
              <a:spcBef>
                <a:spcPts val="0"/>
              </a:spcBef>
            </a:pPr>
            <a:endParaRPr lang="en-US" sz="3807" dirty="0"/>
          </a:p>
          <a:p>
            <a:pPr marL="342900" indent="0">
              <a:spcBef>
                <a:spcPts val="0"/>
              </a:spcBef>
            </a:pPr>
            <a:r>
              <a:rPr lang="en-US" sz="4500" dirty="0"/>
              <a:t>When: Saturday, January 9th, 2027,  Courses open from 11:30 – 1:30</a:t>
            </a:r>
          </a:p>
          <a:p>
            <a:pPr marL="1485900" lvl="1" indent="-685800">
              <a:spcBef>
                <a:spcPts val="0"/>
              </a:spcBef>
            </a:pPr>
            <a:r>
              <a:rPr lang="en-US" sz="4500" dirty="0"/>
              <a:t>All students, parents and siblings can run the racecourses during the 2-hour practice session </a:t>
            </a:r>
          </a:p>
          <a:p>
            <a:pPr marL="800100" lvl="1" indent="0">
              <a:spcBef>
                <a:spcPts val="0"/>
              </a:spcBef>
              <a:buNone/>
            </a:pPr>
            <a:endParaRPr lang="en-US" sz="4500" dirty="0"/>
          </a:p>
          <a:p>
            <a:pPr marL="1485900" lvl="1" indent="-685800">
              <a:spcBef>
                <a:spcPts val="0"/>
              </a:spcBef>
            </a:pPr>
            <a:r>
              <a:rPr lang="en-US" sz="4500" dirty="0"/>
              <a:t>We will set up timing units and call out times </a:t>
            </a:r>
          </a:p>
          <a:p>
            <a:pPr marL="342900" indent="0">
              <a:spcBef>
                <a:spcPts val="0"/>
              </a:spcBef>
            </a:pPr>
            <a:endParaRPr lang="en-US" sz="4500" dirty="0"/>
          </a:p>
          <a:p>
            <a:pPr marL="15399" indent="0">
              <a:spcBef>
                <a:spcPts val="0"/>
              </a:spcBef>
              <a:buSzPct val="100000"/>
            </a:pPr>
            <a:r>
              <a:rPr lang="en-US" sz="3807" dirty="0"/>
              <a:t>         </a:t>
            </a:r>
            <a:r>
              <a:rPr lang="en-US" sz="4500" dirty="0"/>
              <a:t>Where: All Racecourses – See Racecourse Map </a:t>
            </a:r>
          </a:p>
          <a:p>
            <a:pPr marL="15399" indent="0">
              <a:spcBef>
                <a:spcPts val="0"/>
              </a:spcBef>
              <a:buSzPct val="100000"/>
              <a:buNone/>
            </a:pPr>
            <a:r>
              <a:rPr lang="en-US" sz="3807" dirty="0"/>
              <a:t>    </a:t>
            </a:r>
          </a:p>
          <a:p>
            <a:pPr marL="15399" indent="0">
              <a:spcBef>
                <a:spcPts val="0"/>
              </a:spcBef>
              <a:buSzPct val="100000"/>
            </a:pPr>
            <a:r>
              <a:rPr lang="en-US" sz="3807" dirty="0"/>
              <a:t>   </a:t>
            </a:r>
            <a:r>
              <a:rPr lang="en-US" sz="3807" b="1" dirty="0"/>
              <a:t>High School runs from 11:30 - 12:30</a:t>
            </a:r>
          </a:p>
          <a:p>
            <a:pPr marL="15399" indent="0">
              <a:spcBef>
                <a:spcPts val="0"/>
              </a:spcBef>
              <a:buSzPct val="100000"/>
            </a:pPr>
            <a:r>
              <a:rPr lang="en-US" sz="3807" b="1" dirty="0"/>
              <a:t>   Middle School/Junior High School runs from  12:30 – 1:30</a:t>
            </a:r>
          </a:p>
          <a:p>
            <a:pPr marL="15399" indent="0">
              <a:spcBef>
                <a:spcPts val="0"/>
              </a:spcBef>
              <a:buSzPct val="100000"/>
            </a:pPr>
            <a:r>
              <a:rPr lang="en-US" sz="3807" b="1" dirty="0"/>
              <a:t>   Freestyle team will be at The Playground from 11:30-12:30</a:t>
            </a:r>
          </a:p>
          <a:p>
            <a:pPr marL="15399" indent="0">
              <a:spcBef>
                <a:spcPts val="0"/>
              </a:spcBef>
              <a:buSzPct val="100000"/>
            </a:pPr>
            <a:endParaRPr sz="3807" dirty="0"/>
          </a:p>
          <a:p>
            <a:pPr marL="342900" indent="-327501">
              <a:spcBef>
                <a:spcPts val="0"/>
              </a:spcBef>
              <a:buSzPct val="100000"/>
            </a:pPr>
            <a:r>
              <a:rPr lang="en-US" sz="3807" dirty="0"/>
              <a:t>What: Students will have the opportunity to run any racecourse to make sure they are     </a:t>
            </a:r>
          </a:p>
          <a:p>
            <a:pPr marL="15399" indent="0">
              <a:spcBef>
                <a:spcPts val="0"/>
              </a:spcBef>
              <a:buSzPct val="100000"/>
              <a:buNone/>
            </a:pPr>
            <a:r>
              <a:rPr lang="en-US" sz="3807" dirty="0"/>
              <a:t>                       registered for a racecourse they feel comfortable competing on</a:t>
            </a:r>
          </a:p>
          <a:p>
            <a:pPr marL="15399" indent="0">
              <a:spcBef>
                <a:spcPts val="0"/>
              </a:spcBef>
              <a:buSzPct val="100000"/>
            </a:pPr>
            <a:endParaRPr sz="3807" dirty="0"/>
          </a:p>
          <a:p>
            <a:pPr marL="342900" indent="-327501">
              <a:spcBef>
                <a:spcPts val="0"/>
              </a:spcBef>
              <a:buSzPct val="100000"/>
            </a:pPr>
            <a:r>
              <a:rPr lang="en-US" sz="3807" dirty="0"/>
              <a:t>Must be Registered in the program by December 21st, 2026</a:t>
            </a:r>
          </a:p>
          <a:p>
            <a:pPr marL="342900" indent="-327501">
              <a:spcBef>
                <a:spcPts val="0"/>
              </a:spcBef>
              <a:buSzPct val="100000"/>
            </a:pPr>
            <a:endParaRPr lang="en-US" sz="3807" dirty="0"/>
          </a:p>
          <a:p>
            <a:pPr marL="342900" indent="-327501">
              <a:spcBef>
                <a:spcPts val="0"/>
              </a:spcBef>
              <a:buSzPct val="100000"/>
            </a:pPr>
            <a:r>
              <a:rPr lang="en-US" sz="3807" dirty="0"/>
              <a:t>All students must have a 2027 helmet sticker or obtain a wristband from the 3rd Floor of Bogus Creek Lodge. </a:t>
            </a:r>
          </a:p>
          <a:p>
            <a:pPr marL="15399" indent="0">
              <a:spcBef>
                <a:spcPts val="0"/>
              </a:spcBef>
              <a:buSzPct val="100000"/>
              <a:buNone/>
            </a:pPr>
            <a:endParaRPr sz="3807" dirty="0"/>
          </a:p>
          <a:p>
            <a:pPr marL="342900" indent="-327501">
              <a:spcBef>
                <a:spcPts val="0"/>
              </a:spcBef>
              <a:buSzPct val="100000"/>
            </a:pPr>
            <a:r>
              <a:rPr lang="en-US" sz="3807" dirty="0"/>
              <a:t>Waivers will be available for parents and siblings to obtain a wristband and run the racecourses. </a:t>
            </a:r>
          </a:p>
          <a:p>
            <a:pPr marL="15399" indent="0">
              <a:spcBef>
                <a:spcPts val="0"/>
              </a:spcBef>
              <a:buSzPct val="100000"/>
              <a:buNone/>
            </a:pPr>
            <a:endParaRPr lang="en-US" sz="3807" dirty="0"/>
          </a:p>
          <a:p>
            <a:pPr marL="342900" indent="-327501">
              <a:spcBef>
                <a:spcPts val="0"/>
              </a:spcBef>
              <a:buSzPct val="100000"/>
            </a:pPr>
            <a:r>
              <a:rPr lang="en-US" sz="3807" dirty="0"/>
              <a:t>A parent or guardian must sign a waiver either for themselves or the participant under the age of 18 not registered in the program</a:t>
            </a:r>
          </a:p>
          <a:p>
            <a:pPr marL="15399" indent="0">
              <a:spcBef>
                <a:spcPts val="0"/>
              </a:spcBef>
              <a:buSzPct val="100000"/>
            </a:pPr>
            <a:endParaRPr sz="3807" dirty="0"/>
          </a:p>
          <a:p>
            <a:pPr marL="15399" indent="0">
              <a:spcBef>
                <a:spcPts val="0"/>
              </a:spcBef>
              <a:buSzPct val="100000"/>
            </a:pPr>
            <a:endParaRPr sz="3807" dirty="0"/>
          </a:p>
          <a:p>
            <a:pPr marL="402336" indent="0">
              <a:spcBef>
                <a:spcPts val="0"/>
              </a:spcBef>
              <a:buNone/>
            </a:pPr>
            <a:endParaRPr dirty="0"/>
          </a:p>
          <a:p>
            <a:pPr marL="173736" indent="0">
              <a:spcBef>
                <a:spcPts val="0"/>
              </a:spcBef>
              <a:buNone/>
            </a:pPr>
            <a:endParaRPr dirty="0"/>
          </a:p>
          <a:p>
            <a:pPr marL="0" indent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96DF-5232-50DB-E93C-DC65FB14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Thursday Night Family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FFA281-CC4D-B780-16BB-7163FEB03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14350" indent="-285750"/>
            <a:r>
              <a:rPr lang="en-US" dirty="0"/>
              <a:t>Registration begins at 5:15 PM on the 3</a:t>
            </a:r>
            <a:r>
              <a:rPr lang="en-US" baseline="30000" dirty="0"/>
              <a:t>rd</a:t>
            </a:r>
            <a:r>
              <a:rPr lang="en-US" dirty="0"/>
              <a:t> floor of Bogus Creek Lodge</a:t>
            </a:r>
          </a:p>
          <a:p>
            <a:pPr marL="514350" indent="-285750"/>
            <a:endParaRPr lang="en-US" dirty="0"/>
          </a:p>
          <a:p>
            <a:pPr marL="514350" indent="-285750"/>
            <a:r>
              <a:rPr lang="en-US" dirty="0"/>
              <a:t>Students with a Helmet Sticker can  go directly to the racecourse on Alpine</a:t>
            </a:r>
          </a:p>
          <a:p>
            <a:pPr marL="514350" indent="-285750"/>
            <a:r>
              <a:rPr lang="en-US" dirty="0"/>
              <a:t>Parents and Siblings must register and sign the Liability waiver to obtain a wristband to participate.</a:t>
            </a:r>
          </a:p>
          <a:p>
            <a:pPr marL="514350" indent="-285750"/>
            <a:r>
              <a:rPr lang="en-US" dirty="0"/>
              <a:t>When: Races run from 6 PM to 7:30 PM on Thursday Nights</a:t>
            </a:r>
          </a:p>
          <a:p>
            <a:pPr marL="514350" indent="-285750"/>
            <a:r>
              <a:rPr lang="en-US" dirty="0"/>
              <a:t>Where: Alpine Run</a:t>
            </a:r>
          </a:p>
          <a:p>
            <a:pPr marL="514350" indent="-285750"/>
            <a:r>
              <a:rPr lang="en-US" dirty="0"/>
              <a:t>See Dates on following slide</a:t>
            </a:r>
          </a:p>
          <a:p>
            <a:pPr marL="514350" indent="-2857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56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9B0EB1-E2FD-BBE2-B500-A922D09F3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442" y="1639669"/>
            <a:ext cx="7523116" cy="3578662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68B64146-53D6-93FA-1899-345B619DA7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9840" y="320040"/>
          <a:ext cx="6826748" cy="4261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486400" imgH="3009743" progId="Excel.Sheet.12">
                  <p:embed/>
                </p:oleObj>
              </mc:Choice>
              <mc:Fallback>
                <p:oleObj name="Worksheet" r:id="rId3" imgW="5486400" imgH="3009743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68B64146-53D6-93FA-1899-345B619DA7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9840" y="320040"/>
                        <a:ext cx="6826748" cy="4261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732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619</Words>
  <Application>Microsoft Office PowerPoint</Application>
  <PresentationFormat>Widescreen</PresentationFormat>
  <Paragraphs>60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Noto Sans Symbols</vt:lpstr>
      <vt:lpstr>Office Theme</vt:lpstr>
      <vt:lpstr>Worksheet</vt:lpstr>
      <vt:lpstr>2027 SCHEDULE FOR ALL RACE DAYS</vt:lpstr>
      <vt:lpstr>                                                           Saturday Race Schedule                                                          2027 SCHEDULE OF EVENTS</vt:lpstr>
      <vt:lpstr> Pre Race Family Practice Day</vt:lpstr>
      <vt:lpstr>Thursday Night Family Practice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</dc:creator>
  <cp:lastModifiedBy>John</cp:lastModifiedBy>
  <cp:revision>2</cp:revision>
  <dcterms:created xsi:type="dcterms:W3CDTF">2026-10-19T18:08:21Z</dcterms:created>
  <dcterms:modified xsi:type="dcterms:W3CDTF">2026-10-19T18:19:47Z</dcterms:modified>
</cp:coreProperties>
</file>